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11" autoAdjust="0"/>
  </p:normalViewPr>
  <p:slideViewPr>
    <p:cSldViewPr snapToGrid="0">
      <p:cViewPr varScale="1">
        <p:scale>
          <a:sx n="68" d="100"/>
          <a:sy n="68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5898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7894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0227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2430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119388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24111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12347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0716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339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0253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2805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8163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1331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4604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6732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4902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9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3084" y="774517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7200" dirty="0" smtClean="0">
                <a:solidFill>
                  <a:schemeClr val="accent2">
                    <a:lumMod val="50000"/>
                  </a:schemeClr>
                </a:solidFill>
                <a:latin typeface="Lucida Handwriting" panose="03010101010101010101" pitchFamily="66" charset="0"/>
              </a:rPr>
              <a:t>Matrimonial</a:t>
            </a:r>
            <a:br>
              <a:rPr lang="en-IN" sz="7200" dirty="0" smtClean="0">
                <a:solidFill>
                  <a:schemeClr val="accent2">
                    <a:lumMod val="50000"/>
                  </a:schemeClr>
                </a:solidFill>
                <a:latin typeface="Lucida Handwriting" panose="03010101010101010101" pitchFamily="66" charset="0"/>
              </a:rPr>
            </a:br>
            <a:r>
              <a:rPr lang="en-IN" sz="7200" dirty="0" smtClean="0">
                <a:solidFill>
                  <a:schemeClr val="accent2">
                    <a:lumMod val="50000"/>
                  </a:schemeClr>
                </a:solidFill>
                <a:latin typeface="Lucida Handwriting" panose="03010101010101010101" pitchFamily="66" charset="0"/>
              </a:rPr>
              <a:t>Website</a:t>
            </a:r>
            <a:endParaRPr lang="en-IN" sz="7200" dirty="0">
              <a:solidFill>
                <a:schemeClr val="accent2">
                  <a:lumMod val="5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606" y="5230232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By-Ashima Yadav &amp;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Dia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Bansal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04" y="2420819"/>
            <a:ext cx="4166896" cy="21834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109022" y="5575514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2010991503        2010991533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25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953" y="2719754"/>
            <a:ext cx="8596668" cy="1320800"/>
          </a:xfrm>
        </p:spPr>
        <p:txBody>
          <a:bodyPr>
            <a:normAutofit/>
          </a:bodyPr>
          <a:lstStyle/>
          <a:p>
            <a:endParaRPr lang="en-IN" sz="8000" dirty="0">
              <a:latin typeface="Lucida Handwriting" panose="03010101010101010101" pitchFamily="66" charset="0"/>
            </a:endParaRPr>
          </a:p>
        </p:txBody>
      </p:sp>
      <p:pic>
        <p:nvPicPr>
          <p:cNvPr id="1026" name="Picture 2" descr="Free Google Slides Thank You Slide &amp; PowerPoint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90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53" y="845562"/>
            <a:ext cx="8596668" cy="1826581"/>
          </a:xfrm>
        </p:spPr>
        <p:txBody>
          <a:bodyPr>
            <a:normAutofit/>
          </a:bodyPr>
          <a:lstStyle/>
          <a:p>
            <a:r>
              <a:rPr lang="en-IN" sz="8000" dirty="0" smtClean="0">
                <a:latin typeface="Lucida Handwriting" panose="03010101010101010101" pitchFamily="66" charset="0"/>
              </a:rPr>
              <a:t>Project Brief</a:t>
            </a:r>
            <a:endParaRPr lang="en-IN" sz="8000" dirty="0">
              <a:latin typeface="Lucida Handwriting" panose="030101010101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353" y="2976942"/>
            <a:ext cx="8596668" cy="3044029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We have made our project in react. It includes 11 components namely </a:t>
            </a:r>
            <a:r>
              <a:rPr lang="en-IN" sz="3200" dirty="0" err="1">
                <a:latin typeface="Arial Rounded MT Bold" panose="020F0704030504030204" pitchFamily="34" charset="0"/>
              </a:rPr>
              <a:t>Navbar</a:t>
            </a:r>
            <a:r>
              <a:rPr lang="en-IN" sz="3200" dirty="0">
                <a:latin typeface="Arial Rounded MT Bold" panose="020F0704030504030204" pitchFamily="34" charset="0"/>
              </a:rPr>
              <a:t>, Register, Login, Subscription, Match, Cards, </a:t>
            </a:r>
            <a:r>
              <a:rPr lang="en-IN" sz="3200" dirty="0" err="1">
                <a:latin typeface="Arial Rounded MT Bold" panose="020F0704030504030204" pitchFamily="34" charset="0"/>
              </a:rPr>
              <a:t>Boysprofile</a:t>
            </a:r>
            <a:r>
              <a:rPr lang="en-IN" sz="3200" dirty="0">
                <a:latin typeface="Arial Rounded MT Bold" panose="020F0704030504030204" pitchFamily="34" charset="0"/>
              </a:rPr>
              <a:t>, </a:t>
            </a:r>
            <a:r>
              <a:rPr lang="en-IN" sz="3200" dirty="0" err="1">
                <a:latin typeface="Arial Rounded MT Bold" panose="020F0704030504030204" pitchFamily="34" charset="0"/>
              </a:rPr>
              <a:t>Girlsprofile</a:t>
            </a:r>
            <a:r>
              <a:rPr lang="en-IN" sz="3200" dirty="0">
                <a:latin typeface="Arial Rounded MT Bold" panose="020F0704030504030204" pitchFamily="34" charset="0"/>
              </a:rPr>
              <a:t>, Gateway, </a:t>
            </a:r>
            <a:r>
              <a:rPr lang="en-IN" sz="3200" dirty="0" err="1">
                <a:latin typeface="Arial Rounded MT Bold" panose="020F0704030504030204" pitchFamily="34" charset="0"/>
              </a:rPr>
              <a:t>BProfile</a:t>
            </a:r>
            <a:r>
              <a:rPr lang="en-IN" sz="3200" dirty="0">
                <a:latin typeface="Arial Rounded MT Bold" panose="020F0704030504030204" pitchFamily="34" charset="0"/>
              </a:rPr>
              <a:t> &amp; </a:t>
            </a:r>
            <a:r>
              <a:rPr lang="en-IN" sz="3200" dirty="0" err="1">
                <a:latin typeface="Arial Rounded MT Bold" panose="020F0704030504030204" pitchFamily="34" charset="0"/>
              </a:rPr>
              <a:t>GProfile</a:t>
            </a:r>
            <a:r>
              <a:rPr lang="en-IN" sz="3200" dirty="0">
                <a:latin typeface="Arial Rounded MT Bold" panose="020F0704030504030204" pitchFamily="34" charset="0"/>
              </a:rPr>
              <a:t>. We have used routing, hooks etc. in our project.</a:t>
            </a:r>
          </a:p>
          <a:p>
            <a:endParaRPr lang="en-IN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766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69" y="17669"/>
            <a:ext cx="8596668" cy="1320800"/>
          </a:xfrm>
        </p:spPr>
        <p:txBody>
          <a:bodyPr/>
          <a:lstStyle/>
          <a:p>
            <a:r>
              <a:rPr lang="en-IN" dirty="0" smtClean="0">
                <a:latin typeface="Lucida Handwriting" panose="03010101010101010101" pitchFamily="66" charset="0"/>
              </a:rPr>
              <a:t>Main Page</a:t>
            </a:r>
            <a:endParaRPr lang="en-IN" dirty="0">
              <a:latin typeface="Lucida Handwriting" panose="03010101010101010101" pitchFamily="66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3895" y="565521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It includes a register form for the candidate to register his/her profile details. And </a:t>
            </a:r>
            <a:r>
              <a:rPr lang="en-IN" sz="1800" dirty="0" err="1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navbar</a:t>
            </a:r>
            <a:r>
              <a:rPr lang="en-IN" sz="18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includes home , login button to display login page and subscription to select package.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" y="549943"/>
            <a:ext cx="9080467" cy="5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7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614" y="4799274"/>
            <a:ext cx="3563362" cy="13208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Select your match</a:t>
            </a:r>
            <a:endParaRPr lang="en-IN" dirty="0">
              <a:solidFill>
                <a:schemeClr val="tx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52938" y="741042"/>
            <a:ext cx="443947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Login Page 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18330" y="5128369"/>
            <a:ext cx="902621" cy="662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5376591" y="954157"/>
            <a:ext cx="901148" cy="67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028661" y="5952929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0" y="1670765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dirty="0" smtClean="0">
                <a:latin typeface="Arial Rounded MT Bold" panose="020F0704030504030204" pitchFamily="34" charset="0"/>
              </a:rPr>
              <a:t>After login you will land on select your match page </a:t>
            </a:r>
            <a:endParaRPr lang="en-IN" sz="17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5376591" y="5790978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latin typeface="Arial Rounded MT Bold" panose="020F0704030504030204" pitchFamily="34" charset="0"/>
              </a:rPr>
              <a:t>Take package first if not taken subscription by clicking </a:t>
            </a:r>
          </a:p>
          <a:p>
            <a:pPr marL="0" indent="0">
              <a:buNone/>
            </a:pPr>
            <a:r>
              <a:rPr lang="en-IN" sz="1600" dirty="0">
                <a:latin typeface="Arial Rounded MT Bold" panose="020F0704030504030204" pitchFamily="34" charset="0"/>
              </a:rPr>
              <a:t> </a:t>
            </a:r>
            <a:r>
              <a:rPr lang="en-IN" sz="1600" dirty="0" smtClean="0">
                <a:latin typeface="Arial Rounded MT Bold" panose="020F0704030504030204" pitchFamily="34" charset="0"/>
              </a:rPr>
              <a:t>     subscription in </a:t>
            </a:r>
            <a:r>
              <a:rPr lang="en-IN" sz="1600" dirty="0" err="1" smtClean="0">
                <a:latin typeface="Arial Rounded MT Bold" panose="020F0704030504030204" pitchFamily="34" charset="0"/>
              </a:rPr>
              <a:t>navbar</a:t>
            </a:r>
            <a:r>
              <a:rPr lang="en-IN" sz="1600" dirty="0" smtClean="0">
                <a:latin typeface="Arial Rounded MT Bold" panose="020F0704030504030204" pitchFamily="34" charset="0"/>
              </a:rPr>
              <a:t>.</a:t>
            </a:r>
          </a:p>
          <a:p>
            <a:r>
              <a:rPr lang="en-IN" sz="1600" dirty="0" smtClean="0">
                <a:latin typeface="Arial Rounded MT Bold" panose="020F0704030504030204" pitchFamily="34" charset="0"/>
              </a:rPr>
              <a:t>Selecting male as option shows male options and vice versa.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30" y="-1"/>
            <a:ext cx="5850532" cy="3530991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1840"/>
            <a:ext cx="5367101" cy="3566160"/>
          </a:xfrm>
        </p:spPr>
      </p:pic>
    </p:spTree>
    <p:extLst>
      <p:ext uri="{BB962C8B-B14F-4D97-AF65-F5344CB8AC3E}">
        <p14:creationId xmlns:p14="http://schemas.microsoft.com/office/powerpoint/2010/main" val="59063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7832" y="4907585"/>
            <a:ext cx="4261038" cy="13208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  <a:latin typeface="Lucida Handwriting" panose="03010101010101010101" pitchFamily="66" charset="0"/>
              </a:rPr>
              <a:t>Success </a:t>
            </a:r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stories of </a:t>
            </a:r>
            <a:r>
              <a:rPr lang="en-IN" dirty="0" err="1" smtClean="0">
                <a:solidFill>
                  <a:schemeClr val="tx2"/>
                </a:solidFill>
                <a:latin typeface="Lucida Handwriting" panose="03010101010101010101" pitchFamily="66" charset="0"/>
              </a:rPr>
              <a:t>Shubh</a:t>
            </a:r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 </a:t>
            </a:r>
            <a:r>
              <a:rPr lang="en-IN" dirty="0" err="1" smtClean="0">
                <a:solidFill>
                  <a:schemeClr val="tx2"/>
                </a:solidFill>
                <a:latin typeface="Lucida Handwriting" panose="03010101010101010101" pitchFamily="66" charset="0"/>
              </a:rPr>
              <a:t>Vivaah</a:t>
            </a:r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 Matchmaking </a:t>
            </a:r>
            <a:endParaRPr lang="en-IN" dirty="0">
              <a:solidFill>
                <a:schemeClr val="tx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3729" y="741042"/>
            <a:ext cx="443947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New introduction of meet concept</a:t>
            </a:r>
            <a:endParaRPr lang="en-IN" dirty="0">
              <a:solidFill>
                <a:schemeClr val="tx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6414052" y="5391425"/>
            <a:ext cx="902621" cy="662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5376591" y="954157"/>
            <a:ext cx="901148" cy="67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8" y="-1"/>
            <a:ext cx="5905062" cy="3516924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19975"/>
            <a:ext cx="6292894" cy="3538025"/>
          </a:xfrm>
        </p:spPr>
      </p:pic>
    </p:spTree>
    <p:extLst>
      <p:ext uri="{BB962C8B-B14F-4D97-AF65-F5344CB8AC3E}">
        <p14:creationId xmlns:p14="http://schemas.microsoft.com/office/powerpoint/2010/main" val="561169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69" y="17669"/>
            <a:ext cx="8596668" cy="1320800"/>
          </a:xfrm>
        </p:spPr>
        <p:txBody>
          <a:bodyPr/>
          <a:lstStyle/>
          <a:p>
            <a:r>
              <a:rPr lang="en-IN" dirty="0" smtClean="0">
                <a:latin typeface="Lucida Handwriting" panose="03010101010101010101" pitchFamily="66" charset="0"/>
              </a:rPr>
              <a:t>Subscription</a:t>
            </a:r>
            <a:endParaRPr lang="en-IN" dirty="0">
              <a:latin typeface="Lucida Handwriting" panose="03010101010101010101" pitchFamily="66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3403" y="515737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On subscription select your package and accordingly 5 profiles will be displayed on taking Rupees 500 subscription, 10 on Rs.1000 and 15 on Rs.1500.We have done this using use state. We have also used a beautiful gradient button which shows animation on hover. On adding subscription proceeds on payment page where on clicking “Proceed to Pay” confirmation is </a:t>
            </a:r>
            <a:r>
              <a:rPr lang="en-IN" sz="18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displayed </a:t>
            </a:r>
            <a:r>
              <a:rPr lang="en-IN" sz="1800" dirty="0" smtClean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and a</a:t>
            </a:r>
            <a:r>
              <a:rPr lang="en-IN" sz="1800" dirty="0" smtClean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lert </a:t>
            </a:r>
            <a:r>
              <a:rPr lang="en-IN" sz="18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to fill details if not </a:t>
            </a:r>
            <a:r>
              <a:rPr lang="en-IN" sz="1800" dirty="0" smtClean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filled.</a:t>
            </a:r>
            <a:endParaRPr lang="en-IN" sz="1800" dirty="0" smtClean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418"/>
            <a:ext cx="5948652" cy="3879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777122"/>
            <a:ext cx="5974080" cy="389335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 flipH="1">
            <a:off x="1826048" y="3212552"/>
            <a:ext cx="576775" cy="53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 flipH="1">
            <a:off x="1175791" y="3768226"/>
            <a:ext cx="222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Gradient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4764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673" y="5062330"/>
            <a:ext cx="3563362" cy="13208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Boys profiles</a:t>
            </a:r>
            <a:endParaRPr lang="en-IN" dirty="0">
              <a:solidFill>
                <a:schemeClr val="tx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52938" y="741042"/>
            <a:ext cx="443947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 smtClean="0">
                <a:solidFill>
                  <a:schemeClr val="tx2"/>
                </a:solidFill>
                <a:latin typeface="Lucida Handwriting" panose="03010101010101010101" pitchFamily="66" charset="0"/>
              </a:rPr>
              <a:t>Girls profiles</a:t>
            </a:r>
          </a:p>
        </p:txBody>
      </p:sp>
      <p:sp>
        <p:nvSpPr>
          <p:cNvPr id="8" name="Left Arrow 7"/>
          <p:cNvSpPr/>
          <p:nvPr/>
        </p:nvSpPr>
        <p:spPr>
          <a:xfrm>
            <a:off x="6414052" y="5391425"/>
            <a:ext cx="902621" cy="662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5376591" y="954157"/>
            <a:ext cx="901148" cy="67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0" y="1631642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Arial Rounded MT Bold" panose="020F0704030504030204" pitchFamily="34" charset="0"/>
              </a:rPr>
              <a:t>We have made these with the use of map function</a:t>
            </a:r>
          </a:p>
          <a:p>
            <a:r>
              <a:rPr lang="en-IN" dirty="0" smtClean="0">
                <a:latin typeface="Arial Rounded MT Bold" panose="020F0704030504030204" pitchFamily="34" charset="0"/>
              </a:rPr>
              <a:t>On hover name and age is displayed and for further </a:t>
            </a: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dirty="0" smtClean="0">
                <a:latin typeface="Arial Rounded MT Bold" panose="020F0704030504030204" pitchFamily="34" charset="0"/>
              </a:rPr>
              <a:t>     details you need to click learn more.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881"/>
            <a:ext cx="6401560" cy="359911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57" y="-37372"/>
            <a:ext cx="5837843" cy="3399549"/>
          </a:xfrm>
        </p:spPr>
      </p:pic>
    </p:spTree>
    <p:extLst>
      <p:ext uri="{BB962C8B-B14F-4D97-AF65-F5344CB8AC3E}">
        <p14:creationId xmlns:p14="http://schemas.microsoft.com/office/powerpoint/2010/main" val="3267510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837" y="0"/>
            <a:ext cx="8596668" cy="731520"/>
          </a:xfrm>
        </p:spPr>
        <p:txBody>
          <a:bodyPr/>
          <a:lstStyle/>
          <a:p>
            <a:r>
              <a:rPr lang="en-IN" dirty="0" smtClean="0">
                <a:latin typeface="Lucida Handwriting" panose="03010101010101010101" pitchFamily="66" charset="0"/>
              </a:rPr>
              <a:t>Profiles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332"/>
            <a:ext cx="6030170" cy="339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52" y="3404952"/>
            <a:ext cx="6141748" cy="345304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0" y="5190979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On clicking send request ,request is send to that person.</a:t>
            </a:r>
          </a:p>
          <a:p>
            <a:endParaRPr lang="en-IN" sz="17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030170" y="1343396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On clicking learn more we land on persons profile</a:t>
            </a:r>
          </a:p>
          <a:p>
            <a:endParaRPr lang="en-IN" sz="17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617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69" y="0"/>
            <a:ext cx="8596668" cy="1338469"/>
          </a:xfrm>
        </p:spPr>
        <p:txBody>
          <a:bodyPr/>
          <a:lstStyle/>
          <a:p>
            <a:r>
              <a:rPr lang="en-IN" dirty="0" smtClean="0">
                <a:latin typeface="Lucida Handwriting" panose="03010101010101010101" pitchFamily="66" charset="0"/>
              </a:rPr>
              <a:t>Reviews And contact details</a:t>
            </a:r>
            <a:endParaRPr lang="en-IN" dirty="0">
              <a:latin typeface="Lucida Handwriting" panose="03010101010101010101" pitchFamily="66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0012" y="553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1800" dirty="0" smtClean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15" y="3221586"/>
            <a:ext cx="5992485" cy="3636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234"/>
            <a:ext cx="5657005" cy="3636414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657005" y="1419627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dirty="0" smtClean="0">
                <a:latin typeface="Arial Rounded MT Bold" panose="020F0704030504030204" pitchFamily="34" charset="0"/>
              </a:rPr>
              <a:t>Form to write reviews and favicons to visit social connect.</a:t>
            </a:r>
            <a:endParaRPr lang="en-IN" sz="17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0" y="4974882"/>
            <a:ext cx="8596668" cy="8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dirty="0" smtClean="0">
                <a:latin typeface="Arial Rounded MT Bold" panose="020F0704030504030204" pitchFamily="34" charset="0"/>
              </a:rPr>
              <a:t>Alert to fill details if not filled and Confirmation </a:t>
            </a:r>
          </a:p>
          <a:p>
            <a:pPr marL="0" indent="0">
              <a:buNone/>
            </a:pPr>
            <a:r>
              <a:rPr lang="en-IN" sz="1700" dirty="0">
                <a:latin typeface="Arial Rounded MT Bold" panose="020F0704030504030204" pitchFamily="34" charset="0"/>
              </a:rPr>
              <a:t> </a:t>
            </a:r>
            <a:r>
              <a:rPr lang="en-IN" sz="1700" dirty="0" smtClean="0">
                <a:latin typeface="Arial Rounded MT Bold" panose="020F0704030504030204" pitchFamily="34" charset="0"/>
              </a:rPr>
              <a:t>     </a:t>
            </a:r>
            <a:r>
              <a:rPr lang="en-IN" sz="1700" dirty="0" smtClean="0">
                <a:latin typeface="Arial Rounded MT Bold" panose="020F0704030504030204" pitchFamily="34" charset="0"/>
              </a:rPr>
              <a:t>after </a:t>
            </a:r>
            <a:r>
              <a:rPr lang="en-IN" sz="1700" dirty="0" smtClean="0">
                <a:latin typeface="Arial Rounded MT Bold" panose="020F0704030504030204" pitchFamily="34" charset="0"/>
              </a:rPr>
              <a:t>form submitted successfully.</a:t>
            </a:r>
            <a:endParaRPr lang="en-IN" sz="17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71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302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Lucida Handwriting</vt:lpstr>
      <vt:lpstr>Trebuchet MS</vt:lpstr>
      <vt:lpstr>Wingdings 3</vt:lpstr>
      <vt:lpstr>Facet</vt:lpstr>
      <vt:lpstr>Matrimonial Website</vt:lpstr>
      <vt:lpstr>Project Brief</vt:lpstr>
      <vt:lpstr>Main Page</vt:lpstr>
      <vt:lpstr>Select your match</vt:lpstr>
      <vt:lpstr>Success stories of Shubh Vivaah Matchmaking </vt:lpstr>
      <vt:lpstr>Subscription</vt:lpstr>
      <vt:lpstr>Boys profiles</vt:lpstr>
      <vt:lpstr>Profiles </vt:lpstr>
      <vt:lpstr>Reviews And contact details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Matrimonial Website</dc:title>
  <dc:creator>asus</dc:creator>
  <cp:lastModifiedBy>asus</cp:lastModifiedBy>
  <cp:revision>21</cp:revision>
  <dcterms:created xsi:type="dcterms:W3CDTF">2022-10-20T13:51:06Z</dcterms:created>
  <dcterms:modified xsi:type="dcterms:W3CDTF">2022-10-26T18:41:07Z</dcterms:modified>
</cp:coreProperties>
</file>